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74" r:id="rId4"/>
    <p:sldId id="265" r:id="rId5"/>
    <p:sldId id="282" r:id="rId6"/>
    <p:sldId id="283" r:id="rId7"/>
    <p:sldId id="270" r:id="rId8"/>
    <p:sldId id="271" r:id="rId9"/>
    <p:sldId id="276" r:id="rId10"/>
    <p:sldId id="285" r:id="rId11"/>
    <p:sldId id="286" r:id="rId12"/>
    <p:sldId id="287" r:id="rId13"/>
    <p:sldId id="268" r:id="rId14"/>
    <p:sldId id="279" r:id="rId15"/>
    <p:sldId id="275" r:id="rId16"/>
    <p:sldId id="259" r:id="rId17"/>
    <p:sldId id="261" r:id="rId18"/>
    <p:sldId id="262" r:id="rId19"/>
    <p:sldId id="277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5D60CC-F4CD-43A8-B452-E15C60E53EDD}" v="2" dt="2024-11-03T10:00:51.7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63" autoAdjust="0"/>
    <p:restoredTop sz="94660"/>
  </p:normalViewPr>
  <p:slideViewPr>
    <p:cSldViewPr snapToGrid="0">
      <p:cViewPr varScale="1">
        <p:scale>
          <a:sx n="78" d="100"/>
          <a:sy n="78" d="100"/>
        </p:scale>
        <p:origin x="49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řina Schmidtová" userId="4ad2ec34d7a5937c" providerId="LiveId" clId="{755D60CC-F4CD-43A8-B452-E15C60E53EDD}"/>
    <pc:docChg chg="undo custSel addSld modSld">
      <pc:chgData name="Kateřina Schmidtová" userId="4ad2ec34d7a5937c" providerId="LiveId" clId="{755D60CC-F4CD-43A8-B452-E15C60E53EDD}" dt="2024-11-03T10:04:59.838" v="285" actId="26606"/>
      <pc:docMkLst>
        <pc:docMk/>
      </pc:docMkLst>
      <pc:sldChg chg="addSp delSp modSp mod setBg">
        <pc:chgData name="Kateřina Schmidtová" userId="4ad2ec34d7a5937c" providerId="LiveId" clId="{755D60CC-F4CD-43A8-B452-E15C60E53EDD}" dt="2024-11-03T10:04:59.838" v="285" actId="26606"/>
        <pc:sldMkLst>
          <pc:docMk/>
          <pc:sldMk cId="3723043868" sldId="257"/>
        </pc:sldMkLst>
        <pc:spChg chg="mod">
          <ac:chgData name="Kateřina Schmidtová" userId="4ad2ec34d7a5937c" providerId="LiveId" clId="{755D60CC-F4CD-43A8-B452-E15C60E53EDD}" dt="2024-11-03T10:04:59.838" v="285" actId="26606"/>
          <ac:spMkLst>
            <pc:docMk/>
            <pc:sldMk cId="3723043868" sldId="257"/>
            <ac:spMk id="2" creationId="{857FEF26-7E48-18B0-2CF7-B3C2B1D18A17}"/>
          </ac:spMkLst>
        </pc:spChg>
        <pc:spChg chg="del">
          <ac:chgData name="Kateřina Schmidtová" userId="4ad2ec34d7a5937c" providerId="LiveId" clId="{755D60CC-F4CD-43A8-B452-E15C60E53EDD}" dt="2024-11-03T10:04:59.838" v="285" actId="26606"/>
          <ac:spMkLst>
            <pc:docMk/>
            <pc:sldMk cId="3723043868" sldId="257"/>
            <ac:spMk id="3" creationId="{C1C54FA7-93D6-2369-0035-1E7CD7B5F034}"/>
          </ac:spMkLst>
        </pc:spChg>
        <pc:spChg chg="add">
          <ac:chgData name="Kateřina Schmidtová" userId="4ad2ec34d7a5937c" providerId="LiveId" clId="{755D60CC-F4CD-43A8-B452-E15C60E53EDD}" dt="2024-11-03T10:04:59.838" v="285" actId="26606"/>
          <ac:spMkLst>
            <pc:docMk/>
            <pc:sldMk cId="3723043868" sldId="257"/>
            <ac:spMk id="9" creationId="{BACC6370-2D7E-4714-9D71-7542949D7D5D}"/>
          </ac:spMkLst>
        </pc:spChg>
        <pc:spChg chg="add">
          <ac:chgData name="Kateřina Schmidtová" userId="4ad2ec34d7a5937c" providerId="LiveId" clId="{755D60CC-F4CD-43A8-B452-E15C60E53EDD}" dt="2024-11-03T10:04:59.838" v="285" actId="26606"/>
          <ac:spMkLst>
            <pc:docMk/>
            <pc:sldMk cId="3723043868" sldId="257"/>
            <ac:spMk id="11" creationId="{F68B3F68-107C-434F-AA38-110D5EA91B85}"/>
          </ac:spMkLst>
        </pc:spChg>
        <pc:spChg chg="add">
          <ac:chgData name="Kateřina Schmidtová" userId="4ad2ec34d7a5937c" providerId="LiveId" clId="{755D60CC-F4CD-43A8-B452-E15C60E53EDD}" dt="2024-11-03T10:04:59.838" v="285" actId="26606"/>
          <ac:spMkLst>
            <pc:docMk/>
            <pc:sldMk cId="3723043868" sldId="257"/>
            <ac:spMk id="13" creationId="{AAD0DBB9-1A4B-4391-81D4-CB19F9AB918A}"/>
          </ac:spMkLst>
        </pc:spChg>
        <pc:spChg chg="add">
          <ac:chgData name="Kateřina Schmidtová" userId="4ad2ec34d7a5937c" providerId="LiveId" clId="{755D60CC-F4CD-43A8-B452-E15C60E53EDD}" dt="2024-11-03T10:04:59.838" v="285" actId="26606"/>
          <ac:spMkLst>
            <pc:docMk/>
            <pc:sldMk cId="3723043868" sldId="257"/>
            <ac:spMk id="15" creationId="{063BBA22-50EA-4C4D-BE05-F1CE4E63AA56}"/>
          </ac:spMkLst>
        </pc:spChg>
        <pc:graphicFrameChg chg="add">
          <ac:chgData name="Kateřina Schmidtová" userId="4ad2ec34d7a5937c" providerId="LiveId" clId="{755D60CC-F4CD-43A8-B452-E15C60E53EDD}" dt="2024-11-03T10:04:59.838" v="285" actId="26606"/>
          <ac:graphicFrameMkLst>
            <pc:docMk/>
            <pc:sldMk cId="3723043868" sldId="257"/>
            <ac:graphicFrameMk id="5" creationId="{B3AE4CE2-2A89-FE2E-9994-18210295D82F}"/>
          </ac:graphicFrameMkLst>
        </pc:graphicFrameChg>
      </pc:sldChg>
      <pc:sldChg chg="addSp delSp modSp mod setBg">
        <pc:chgData name="Kateřina Schmidtová" userId="4ad2ec34d7a5937c" providerId="LiveId" clId="{755D60CC-F4CD-43A8-B452-E15C60E53EDD}" dt="2024-11-03T10:04:51.584" v="284" actId="26606"/>
        <pc:sldMkLst>
          <pc:docMk/>
          <pc:sldMk cId="1784546793" sldId="265"/>
        </pc:sldMkLst>
        <pc:spChg chg="mod">
          <ac:chgData name="Kateřina Schmidtová" userId="4ad2ec34d7a5937c" providerId="LiveId" clId="{755D60CC-F4CD-43A8-B452-E15C60E53EDD}" dt="2024-11-03T10:04:51.584" v="284" actId="26606"/>
          <ac:spMkLst>
            <pc:docMk/>
            <pc:sldMk cId="1784546793" sldId="265"/>
            <ac:spMk id="2" creationId="{A39DD1D6-8BC1-F20A-4A31-5E8450B953F1}"/>
          </ac:spMkLst>
        </pc:spChg>
        <pc:spChg chg="add del">
          <ac:chgData name="Kateřina Schmidtová" userId="4ad2ec34d7a5937c" providerId="LiveId" clId="{755D60CC-F4CD-43A8-B452-E15C60E53EDD}" dt="2024-11-03T10:04:51.584" v="284" actId="26606"/>
          <ac:spMkLst>
            <pc:docMk/>
            <pc:sldMk cId="1784546793" sldId="265"/>
            <ac:spMk id="3" creationId="{6FA7F828-B7E5-F480-E1A3-BE82EC5ABC24}"/>
          </ac:spMkLst>
        </pc:spChg>
        <pc:spChg chg="add del">
          <ac:chgData name="Kateřina Schmidtová" userId="4ad2ec34d7a5937c" providerId="LiveId" clId="{755D60CC-F4CD-43A8-B452-E15C60E53EDD}" dt="2024-11-03T10:04:51.584" v="284" actId="26606"/>
          <ac:spMkLst>
            <pc:docMk/>
            <pc:sldMk cId="1784546793" sldId="265"/>
            <ac:spMk id="9" creationId="{BACC6370-2D7E-4714-9D71-7542949D7D5D}"/>
          </ac:spMkLst>
        </pc:spChg>
        <pc:spChg chg="add del">
          <ac:chgData name="Kateřina Schmidtová" userId="4ad2ec34d7a5937c" providerId="LiveId" clId="{755D60CC-F4CD-43A8-B452-E15C60E53EDD}" dt="2024-11-03T10:04:51.584" v="284" actId="26606"/>
          <ac:spMkLst>
            <pc:docMk/>
            <pc:sldMk cId="1784546793" sldId="265"/>
            <ac:spMk id="11" creationId="{256B2C21-A230-48C0-8DF1-C46611373C44}"/>
          </ac:spMkLst>
        </pc:spChg>
        <pc:spChg chg="add del">
          <ac:chgData name="Kateřina Schmidtová" userId="4ad2ec34d7a5937c" providerId="LiveId" clId="{755D60CC-F4CD-43A8-B452-E15C60E53EDD}" dt="2024-11-03T10:04:51.584" v="284" actId="26606"/>
          <ac:spMkLst>
            <pc:docMk/>
            <pc:sldMk cId="1784546793" sldId="265"/>
            <ac:spMk id="13" creationId="{3847E18C-932D-4C95-AABA-FEC7C9499AD7}"/>
          </ac:spMkLst>
        </pc:spChg>
        <pc:spChg chg="add del">
          <ac:chgData name="Kateřina Schmidtová" userId="4ad2ec34d7a5937c" providerId="LiveId" clId="{755D60CC-F4CD-43A8-B452-E15C60E53EDD}" dt="2024-11-03T10:04:51.584" v="284" actId="26606"/>
          <ac:spMkLst>
            <pc:docMk/>
            <pc:sldMk cId="1784546793" sldId="265"/>
            <ac:spMk id="15" creationId="{3150CB11-0C61-439E-910F-5787759E72A0}"/>
          </ac:spMkLst>
        </pc:spChg>
        <pc:spChg chg="add del">
          <ac:chgData name="Kateřina Schmidtová" userId="4ad2ec34d7a5937c" providerId="LiveId" clId="{755D60CC-F4CD-43A8-B452-E15C60E53EDD}" dt="2024-11-03T10:04:51.584" v="284" actId="26606"/>
          <ac:spMkLst>
            <pc:docMk/>
            <pc:sldMk cId="1784546793" sldId="265"/>
            <ac:spMk id="17" creationId="{43F8A58B-5155-44CE-A5FF-7647B47D0A7A}"/>
          </ac:spMkLst>
        </pc:spChg>
        <pc:spChg chg="add del">
          <ac:chgData name="Kateřina Schmidtová" userId="4ad2ec34d7a5937c" providerId="LiveId" clId="{755D60CC-F4CD-43A8-B452-E15C60E53EDD}" dt="2024-11-03T10:04:51.584" v="284" actId="26606"/>
          <ac:spMkLst>
            <pc:docMk/>
            <pc:sldMk cId="1784546793" sldId="265"/>
            <ac:spMk id="19" creationId="{443F2ACA-E6D6-4028-82DD-F03C262D5DE6}"/>
          </ac:spMkLst>
        </pc:spChg>
        <pc:graphicFrameChg chg="add del">
          <ac:chgData name="Kateřina Schmidtová" userId="4ad2ec34d7a5937c" providerId="LiveId" clId="{755D60CC-F4CD-43A8-B452-E15C60E53EDD}" dt="2024-11-03T10:04:51.584" v="284" actId="26606"/>
          <ac:graphicFrameMkLst>
            <pc:docMk/>
            <pc:sldMk cId="1784546793" sldId="265"/>
            <ac:graphicFrameMk id="6" creationId="{C1E5B742-3C45-8961-EAEB-106AEF078B4D}"/>
          </ac:graphicFrameMkLst>
        </pc:graphicFrameChg>
      </pc:sldChg>
      <pc:sldChg chg="addSp modSp mod">
        <pc:chgData name="Kateřina Schmidtová" userId="4ad2ec34d7a5937c" providerId="LiveId" clId="{755D60CC-F4CD-43A8-B452-E15C60E53EDD}" dt="2024-11-03T09:58:57.480" v="275" actId="20577"/>
        <pc:sldMkLst>
          <pc:docMk/>
          <pc:sldMk cId="53516849" sldId="266"/>
        </pc:sldMkLst>
        <pc:spChg chg="mod">
          <ac:chgData name="Kateřina Schmidtová" userId="4ad2ec34d7a5937c" providerId="LiveId" clId="{755D60CC-F4CD-43A8-B452-E15C60E53EDD}" dt="2024-11-03T09:58:57.480" v="275" actId="20577"/>
          <ac:spMkLst>
            <pc:docMk/>
            <pc:sldMk cId="53516849" sldId="266"/>
            <ac:spMk id="3" creationId="{75D4347E-F05B-6B1C-C2C3-9EB2FE4589A0}"/>
          </ac:spMkLst>
        </pc:spChg>
        <pc:picChg chg="add mod ord">
          <ac:chgData name="Kateřina Schmidtová" userId="4ad2ec34d7a5937c" providerId="LiveId" clId="{755D60CC-F4CD-43A8-B452-E15C60E53EDD}" dt="2024-11-03T09:58:26.752" v="248" actId="14100"/>
          <ac:picMkLst>
            <pc:docMk/>
            <pc:sldMk cId="53516849" sldId="266"/>
            <ac:picMk id="5" creationId="{91A073C9-78CA-96FA-38A2-C549C9423C9A}"/>
          </ac:picMkLst>
        </pc:picChg>
      </pc:sldChg>
      <pc:sldChg chg="modSp mod">
        <pc:chgData name="Kateřina Schmidtová" userId="4ad2ec34d7a5937c" providerId="LiveId" clId="{755D60CC-F4CD-43A8-B452-E15C60E53EDD}" dt="2024-11-03T09:40:16.727" v="208" actId="20577"/>
        <pc:sldMkLst>
          <pc:docMk/>
          <pc:sldMk cId="1357940309" sldId="271"/>
        </pc:sldMkLst>
        <pc:spChg chg="mod">
          <ac:chgData name="Kateřina Schmidtová" userId="4ad2ec34d7a5937c" providerId="LiveId" clId="{755D60CC-F4CD-43A8-B452-E15C60E53EDD}" dt="2024-11-03T09:40:16.727" v="208" actId="20577"/>
          <ac:spMkLst>
            <pc:docMk/>
            <pc:sldMk cId="1357940309" sldId="271"/>
            <ac:spMk id="3" creationId="{D8B161EE-E8B9-C55B-E843-8DA36E672238}"/>
          </ac:spMkLst>
        </pc:spChg>
      </pc:sldChg>
      <pc:sldChg chg="addSp delSp modSp new mod">
        <pc:chgData name="Kateřina Schmidtová" userId="4ad2ec34d7a5937c" providerId="LiveId" clId="{755D60CC-F4CD-43A8-B452-E15C60E53EDD}" dt="2024-11-03T10:01:07.328" v="282" actId="14100"/>
        <pc:sldMkLst>
          <pc:docMk/>
          <pc:sldMk cId="3616071259" sldId="273"/>
        </pc:sldMkLst>
        <pc:spChg chg="del">
          <ac:chgData name="Kateřina Schmidtová" userId="4ad2ec34d7a5937c" providerId="LiveId" clId="{755D60CC-F4CD-43A8-B452-E15C60E53EDD}" dt="2024-11-03T10:00:51.715" v="277"/>
          <ac:spMkLst>
            <pc:docMk/>
            <pc:sldMk cId="3616071259" sldId="273"/>
            <ac:spMk id="3" creationId="{33BB42EE-CE2A-5548-0626-76D8A8832893}"/>
          </ac:spMkLst>
        </pc:spChg>
        <pc:picChg chg="add mod">
          <ac:chgData name="Kateřina Schmidtová" userId="4ad2ec34d7a5937c" providerId="LiveId" clId="{755D60CC-F4CD-43A8-B452-E15C60E53EDD}" dt="2024-11-03T10:01:07.328" v="282" actId="14100"/>
          <ac:picMkLst>
            <pc:docMk/>
            <pc:sldMk cId="3616071259" sldId="273"/>
            <ac:picMk id="5" creationId="{AAD0B5E5-0E2C-2155-CEB3-6B1CDC43032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D58EEA-7DDD-7244-EFA1-72EA81C8B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9BA47A-BE4B-F42C-8001-2F1305864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CA7352-0C3D-F08E-AD8B-B6C43941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4FC6C-5898-4E68-A924-6A2BE5B217AC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709EC7-D6AF-27EB-2885-59F4D9FC0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8067FB-5BDE-E17D-7FC1-92145D4C6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F6DE4-167A-42A1-ABE3-EB6A091534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067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9FFC33-844D-B469-6E0A-39E3E9773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7B26EA3-0A31-F419-C9E8-07A0E5535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B4B4AD-1D3F-E064-B39A-D530D7861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4FC6C-5898-4E68-A924-6A2BE5B217AC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24D2FB-9279-518A-D622-F2E71FC77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CBA9DD5-B3F0-6F77-61B6-2EA09B533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F6DE4-167A-42A1-ABE3-EB6A091534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0173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5D3AD4A-BE98-606D-306C-AF014413BB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1038316-55E0-55C8-E35E-4ACD6B437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FC7E58-485A-090D-9F3E-C8F29FDC3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4FC6C-5898-4E68-A924-6A2BE5B217AC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B7C5F1-4952-C204-E015-01DDD51A6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B29985-AFB7-0C7B-9FFF-EBAC1461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F6DE4-167A-42A1-ABE3-EB6A091534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1710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AFA282-DA56-1B05-6EA3-68A6F9F9C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2649F0-4E37-9750-4011-42EB3926D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3637FF-9247-40A5-AC11-8427291B0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4FC6C-5898-4E68-A924-6A2BE5B217AC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B403DE-CFC9-A132-BB1D-5887FAB0B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05308C-21F7-DDEE-834C-D5FFBF690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F6DE4-167A-42A1-ABE3-EB6A091534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61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CBDD7E-94DA-BCFD-E247-A44550851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CE3A387-AA4F-BC98-C84B-E70A01966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50CA81-4087-FC9C-4ED9-F53220A26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4FC6C-5898-4E68-A924-6A2BE5B217AC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4CBAE1-3675-7679-D688-7B4F81E1E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1DDE22-4176-C5A5-8FBA-A8C81F457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F6DE4-167A-42A1-ABE3-EB6A091534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123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F1142F-E6D7-71D2-C170-D49238EE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E6216D-DC7D-15EB-1109-93954F34F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0983B29-9DCC-3A6B-9644-7B858A20D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1CAD8ED-40D6-0CAC-83C2-E23E98EF9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4FC6C-5898-4E68-A924-6A2BE5B217AC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989C949-F031-5201-99D1-2421ED66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3EA192-BD5C-896F-4F7D-FF52F4810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F6DE4-167A-42A1-ABE3-EB6A091534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662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0F059C-BE93-200A-A695-7828101F9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25504A-8145-354A-06AF-37E231B1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D6EFA5E-132F-1A5F-502D-89652D66C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EFA1B82-5304-B5F0-A744-E2BD6770F6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B80E26D-2FEC-2990-E880-2283FAF061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64B1AD2-1B9A-1C7F-F4DA-33CA87C51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4FC6C-5898-4E68-A924-6A2BE5B217AC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E57070D-6A52-02C3-D55E-181432229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03C1732-A1BB-886D-EDED-4CE254595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F6DE4-167A-42A1-ABE3-EB6A091534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7759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15E613-DDF8-15C7-6552-0DB6CD5E2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0698A3A-CDA8-DE07-C58A-2A0A25B2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4FC6C-5898-4E68-A924-6A2BE5B217AC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11A1C99-1E21-5C3C-CDE7-E11B56FB4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F2F3A73-2387-5EEF-2201-882ABCF0E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F6DE4-167A-42A1-ABE3-EB6A091534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0265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440ED31-9717-66A1-7C8B-FF9E56D2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4FC6C-5898-4E68-A924-6A2BE5B217AC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69882A2-D4CB-3806-27FC-59615811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2846D2C-81C4-056B-764D-F9D0F935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F6DE4-167A-42A1-ABE3-EB6A091534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3134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C8F15E-AF90-11F9-C9CC-6433E36E9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B8C256-D17B-2FC9-09C9-2092315F9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6E59488-056E-5BA3-57D4-9E5BC2643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FBBE901-E8AB-D919-BDAE-1289CD13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4FC6C-5898-4E68-A924-6A2BE5B217AC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1ABD8B7-F8A3-DEBF-7BE4-EE041A4B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67288A2-BEDF-85F8-C0D0-AFFE2A97A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F6DE4-167A-42A1-ABE3-EB6A091534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89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6C764D-112D-D981-61B8-823AA273F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A062028-65D7-926D-2FD9-2914DE4D3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8C2E7CC-388B-29BC-8776-D983227A1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C80A3A8-B2B4-B6F9-2CF6-2DBBC331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4FC6C-5898-4E68-A924-6A2BE5B217AC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466677F-FC4B-448D-E9F2-9CC29AD42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D35315-C463-DC2F-6087-11E46225C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F6DE4-167A-42A1-ABE3-EB6A091534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6378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B28832D-EE7E-B930-360F-D7A201656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76B55B-76E9-4D3E-FBCA-8A13C75EF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269BED-F676-2161-0371-AD3DF087D6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34FC6C-5898-4E68-A924-6A2BE5B217AC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BA6593-7549-9B9B-168F-4502309E4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FFCD42-2252-8FAE-EC83-4129F20F6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9F6DE4-167A-42A1-ABE3-EB6A091534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024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DDB28B-FC5D-ED14-71AA-C0E8EF495A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Harmful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substances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for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our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health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FD14B57-C7CC-B592-F810-385AF3BF8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02238"/>
            <a:ext cx="9144000" cy="1655762"/>
          </a:xfrm>
        </p:spPr>
        <p:txBody>
          <a:bodyPr/>
          <a:lstStyle/>
          <a:p>
            <a:r>
              <a:rPr lang="cs-CZ" dirty="0"/>
              <a:t>Kateřina Schmidtová</a:t>
            </a:r>
          </a:p>
          <a:p>
            <a:r>
              <a:rPr lang="cs-CZ" dirty="0"/>
              <a:t>DOP3 KS</a:t>
            </a:r>
          </a:p>
        </p:txBody>
      </p:sp>
    </p:spTree>
    <p:extLst>
      <p:ext uri="{BB962C8B-B14F-4D97-AF65-F5344CB8AC3E}">
        <p14:creationId xmlns:p14="http://schemas.microsoft.com/office/powerpoint/2010/main" val="1118094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4E6C1-FC5C-548E-C622-2098217FC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36F23-7243-C814-8365-2216A720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Solution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7E838C-9A28-4375-102E-D41265F18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BA7A06-B7A7-C713-BF3E-6A18A3A7B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7725697" cy="428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70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3B65924-6E2E-0033-887F-5DA4DE3E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As a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member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society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555E440-1042-7F62-C67E-2F1951C03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Public </a:t>
            </a:r>
            <a:r>
              <a:rPr lang="cs-CZ" dirty="0" err="1"/>
              <a:t>election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3937671-CF4B-0557-179E-A299F721A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894" y="1825625"/>
            <a:ext cx="7020908" cy="393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45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2E56E-1138-30CA-255A-2A94AB6FE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93D53CB-2825-796A-A2EE-A35DF715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As a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member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society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5B03C2E-0EAC-4FAE-B73D-C3A562C27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Public </a:t>
            </a:r>
            <a:r>
              <a:rPr lang="cs-CZ" dirty="0" err="1"/>
              <a:t>election</a:t>
            </a:r>
            <a:endParaRPr lang="cs-CZ" dirty="0"/>
          </a:p>
          <a:p>
            <a:r>
              <a:rPr lang="cs-CZ" dirty="0" err="1"/>
              <a:t>Demonstration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3655F67-DB70-117D-F070-8F2A6321C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489" y="1953507"/>
            <a:ext cx="7508366" cy="422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97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BA7E46-15B4-DDC3-C0F8-947DECFA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Workplace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/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home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758CC7-C243-EA0B-36A9-86D0B873C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Chemicals</a:t>
            </a:r>
            <a:endParaRPr lang="cs-CZ" dirty="0"/>
          </a:p>
          <a:p>
            <a:r>
              <a:rPr lang="cs-CZ" dirty="0" err="1"/>
              <a:t>Particles</a:t>
            </a:r>
            <a:endParaRPr lang="cs-CZ" dirty="0"/>
          </a:p>
          <a:p>
            <a:r>
              <a:rPr lang="cs-CZ" dirty="0"/>
              <a:t>Food</a:t>
            </a:r>
          </a:p>
          <a:p>
            <a:endParaRPr lang="cs-CZ" dirty="0"/>
          </a:p>
          <a:p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Optical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profesion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cs-CZ" dirty="0" err="1"/>
              <a:t>microplastics</a:t>
            </a:r>
            <a:r>
              <a:rPr lang="cs-CZ" dirty="0"/>
              <a:t>, </a:t>
            </a:r>
            <a:r>
              <a:rPr lang="cs-CZ" dirty="0" err="1"/>
              <a:t>debrits</a:t>
            </a:r>
            <a:r>
              <a:rPr lang="cs-CZ" dirty="0"/>
              <a:t>, </a:t>
            </a:r>
            <a:r>
              <a:rPr lang="cs-CZ" dirty="0" err="1"/>
              <a:t>organic</a:t>
            </a:r>
            <a:r>
              <a:rPr lang="cs-CZ" dirty="0"/>
              <a:t> </a:t>
            </a:r>
            <a:r>
              <a:rPr lang="cs-CZ" dirty="0" err="1"/>
              <a:t>solvent</a:t>
            </a:r>
            <a:r>
              <a:rPr lang="cs-CZ" dirty="0"/>
              <a:t>, </a:t>
            </a:r>
            <a:r>
              <a:rPr lang="cs-CZ" dirty="0" err="1"/>
              <a:t>vapours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4316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EC568D-D4F8-C8B5-CDCD-41D583600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Make a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choice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educate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yourself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37D4B5-ACC9-DCA9-F087-EE995AEFC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r>
              <a:rPr lang="cs-CZ" dirty="0" err="1"/>
              <a:t>Baking</a:t>
            </a:r>
            <a:r>
              <a:rPr lang="cs-CZ" dirty="0"/>
              <a:t> soda, </a:t>
            </a:r>
            <a:r>
              <a:rPr lang="cs-CZ" dirty="0" err="1"/>
              <a:t>vinegar</a:t>
            </a:r>
            <a:endParaRPr lang="cs-CZ" dirty="0"/>
          </a:p>
          <a:p>
            <a:r>
              <a:rPr lang="cs-CZ" dirty="0" err="1"/>
              <a:t>Glass</a:t>
            </a:r>
            <a:r>
              <a:rPr lang="cs-CZ" dirty="0"/>
              <a:t> </a:t>
            </a:r>
            <a:r>
              <a:rPr lang="cs-CZ" dirty="0" err="1"/>
              <a:t>containers</a:t>
            </a:r>
            <a:endParaRPr lang="cs-CZ" dirty="0"/>
          </a:p>
          <a:p>
            <a:r>
              <a:rPr lang="cs-CZ" dirty="0" err="1"/>
              <a:t>Cast</a:t>
            </a:r>
            <a:r>
              <a:rPr lang="cs-CZ" dirty="0"/>
              <a:t> iron, </a:t>
            </a:r>
            <a:r>
              <a:rPr lang="cs-CZ" dirty="0" err="1"/>
              <a:t>carbon</a:t>
            </a:r>
            <a:r>
              <a:rPr lang="cs-CZ" dirty="0"/>
              <a:t> iron pan</a:t>
            </a:r>
          </a:p>
          <a:p>
            <a:r>
              <a:rPr lang="cs-CZ" dirty="0" err="1"/>
              <a:t>Paper</a:t>
            </a:r>
            <a:r>
              <a:rPr lang="cs-CZ" dirty="0"/>
              <a:t>, </a:t>
            </a:r>
            <a:r>
              <a:rPr lang="cs-CZ" dirty="0" err="1"/>
              <a:t>cotton</a:t>
            </a:r>
            <a:r>
              <a:rPr lang="cs-CZ" dirty="0"/>
              <a:t>, </a:t>
            </a:r>
            <a:r>
              <a:rPr lang="cs-CZ" dirty="0" err="1"/>
              <a:t>linen</a:t>
            </a:r>
            <a:r>
              <a:rPr lang="cs-CZ" dirty="0"/>
              <a:t> </a:t>
            </a:r>
            <a:r>
              <a:rPr lang="cs-CZ" dirty="0" err="1"/>
              <a:t>bags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Avoid</a:t>
            </a:r>
            <a:r>
              <a:rPr lang="cs-CZ" dirty="0"/>
              <a:t> </a:t>
            </a:r>
            <a:r>
              <a:rPr lang="cs-CZ" dirty="0" err="1"/>
              <a:t>plastic</a:t>
            </a:r>
            <a:r>
              <a:rPr lang="cs-CZ" dirty="0"/>
              <a:t> </a:t>
            </a:r>
            <a:r>
              <a:rPr lang="cs-CZ" dirty="0" err="1"/>
              <a:t>materials</a:t>
            </a:r>
            <a:r>
              <a:rPr lang="cs-CZ" dirty="0"/>
              <a:t>, teflon</a:t>
            </a:r>
          </a:p>
          <a:p>
            <a:r>
              <a:rPr lang="cs-CZ" dirty="0"/>
              <a:t>BPA-</a:t>
            </a:r>
            <a:r>
              <a:rPr lang="cs-CZ" dirty="0" err="1"/>
              <a:t>Bisphenol</a:t>
            </a:r>
            <a:r>
              <a:rPr lang="cs-CZ" dirty="0"/>
              <a:t> A</a:t>
            </a:r>
          </a:p>
          <a:p>
            <a:pPr lvl="1"/>
            <a:r>
              <a:rPr lang="cs-CZ" dirty="0"/>
              <a:t>Monomer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polycarbonate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311D7DB-E9D8-2F32-F711-1D5759874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822" y="1943074"/>
            <a:ext cx="3377090" cy="189179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81705C0-3E0A-5AEF-FCEC-484637360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644" y="2814637"/>
            <a:ext cx="4080933" cy="408093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4C7810B-007E-581C-06F4-D243D6C03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066" y="3952319"/>
            <a:ext cx="2159734" cy="243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90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EAADB-974B-9FEB-AD8D-AB7CC4502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Protection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A974B9-E131-E355-BF61-FEE9B0D30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800" dirty="0" err="1"/>
              <a:t>Gloves</a:t>
            </a:r>
            <a:endParaRPr lang="cs-CZ" sz="2800" dirty="0"/>
          </a:p>
          <a:p>
            <a:r>
              <a:rPr lang="cs-CZ" sz="2800" dirty="0" err="1"/>
              <a:t>Fume</a:t>
            </a:r>
            <a:r>
              <a:rPr lang="cs-CZ" sz="2800" dirty="0"/>
              <a:t> </a:t>
            </a:r>
            <a:r>
              <a:rPr lang="cs-CZ" sz="2800" dirty="0" err="1"/>
              <a:t>hood</a:t>
            </a:r>
            <a:endParaRPr lang="cs-CZ" sz="2800" dirty="0"/>
          </a:p>
          <a:p>
            <a:r>
              <a:rPr lang="cs-CZ" sz="2800" dirty="0" err="1"/>
              <a:t>Opened</a:t>
            </a:r>
            <a:r>
              <a:rPr lang="cs-CZ" sz="2800" dirty="0"/>
              <a:t> </a:t>
            </a:r>
            <a:r>
              <a:rPr lang="cs-CZ" sz="2800" dirty="0" err="1"/>
              <a:t>windows</a:t>
            </a:r>
            <a:endParaRPr lang="cs-CZ" sz="2800" dirty="0"/>
          </a:p>
          <a:p>
            <a:r>
              <a:rPr lang="cs-CZ" sz="2800" dirty="0" err="1"/>
              <a:t>Cleaning</a:t>
            </a:r>
            <a:r>
              <a:rPr lang="cs-CZ" sz="2800" dirty="0"/>
              <a:t> </a:t>
            </a:r>
            <a:r>
              <a:rPr lang="cs-CZ" sz="2800" dirty="0" err="1"/>
              <a:t>workplace</a:t>
            </a:r>
            <a:r>
              <a:rPr lang="cs-CZ" sz="2800" dirty="0"/>
              <a:t> </a:t>
            </a:r>
            <a:r>
              <a:rPr lang="cs-CZ" sz="2800" dirty="0" err="1"/>
              <a:t>regularly</a:t>
            </a:r>
            <a:endParaRPr lang="cs-CZ" sz="2800" dirty="0"/>
          </a:p>
          <a:p>
            <a:r>
              <a:rPr lang="cs-CZ" sz="2800" dirty="0"/>
              <a:t>Air </a:t>
            </a:r>
            <a:r>
              <a:rPr lang="cs-CZ" sz="2800" dirty="0" err="1"/>
              <a:t>purifier</a:t>
            </a:r>
            <a:endParaRPr lang="cs-CZ" sz="2800" dirty="0"/>
          </a:p>
          <a:p>
            <a:r>
              <a:rPr lang="cs-CZ" sz="2800" dirty="0" err="1"/>
              <a:t>Respirators</a:t>
            </a:r>
            <a:endParaRPr lang="cs-CZ" sz="2800" dirty="0"/>
          </a:p>
          <a:p>
            <a:r>
              <a:rPr lang="cs-CZ" sz="2800" dirty="0" err="1"/>
              <a:t>Masks</a:t>
            </a:r>
            <a:r>
              <a:rPr lang="cs-CZ" sz="2800" dirty="0"/>
              <a:t> </a:t>
            </a:r>
            <a:r>
              <a:rPr lang="cs-CZ" sz="2800" dirty="0" err="1"/>
              <a:t>with</a:t>
            </a:r>
            <a:r>
              <a:rPr lang="cs-CZ" sz="2800" dirty="0"/>
              <a:t> </a:t>
            </a:r>
            <a:r>
              <a:rPr lang="cs-CZ" sz="2800" dirty="0" err="1"/>
              <a:t>fume</a:t>
            </a:r>
            <a:r>
              <a:rPr lang="cs-CZ" sz="2800" dirty="0"/>
              <a:t> </a:t>
            </a:r>
            <a:r>
              <a:rPr lang="cs-CZ" sz="2800" dirty="0" err="1"/>
              <a:t>filters</a:t>
            </a:r>
            <a:endParaRPr lang="cs-CZ" sz="2800" dirty="0"/>
          </a:p>
          <a:p>
            <a:r>
              <a:rPr lang="cs-CZ" sz="2800" dirty="0" err="1"/>
              <a:t>Shields</a:t>
            </a:r>
            <a:r>
              <a:rPr lang="cs-CZ" sz="2800" dirty="0"/>
              <a:t>, </a:t>
            </a:r>
            <a:r>
              <a:rPr lang="cs-CZ" sz="2800" dirty="0" err="1"/>
              <a:t>protective</a:t>
            </a:r>
            <a:r>
              <a:rPr lang="cs-CZ" sz="2800" dirty="0"/>
              <a:t> </a:t>
            </a:r>
            <a:r>
              <a:rPr lang="cs-CZ" sz="2800" dirty="0" err="1"/>
              <a:t>glasses</a:t>
            </a:r>
            <a:endParaRPr lang="cs-CZ" sz="2800" dirty="0"/>
          </a:p>
          <a:p>
            <a:r>
              <a:rPr lang="cs-CZ" dirty="0" err="1"/>
              <a:t>Protection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environment</a:t>
            </a:r>
            <a:endParaRPr lang="cs-CZ" sz="2800" dirty="0"/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2EB5768-9D56-8D63-5EE9-47E2564D7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946" y="1200502"/>
            <a:ext cx="4399854" cy="445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72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EA6712-5FE5-A419-26F8-8CF6DD7DA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Food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37B9A1-78D1-8EA0-5015-5DB53A936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Additives</a:t>
            </a:r>
            <a:endParaRPr lang="cs-CZ" dirty="0"/>
          </a:p>
          <a:p>
            <a:r>
              <a:rPr lang="cs-CZ" dirty="0" err="1"/>
              <a:t>Antibiotics</a:t>
            </a:r>
            <a:endParaRPr lang="cs-CZ" dirty="0"/>
          </a:p>
          <a:p>
            <a:r>
              <a:rPr lang="cs-CZ" dirty="0" err="1"/>
              <a:t>Pesticides</a:t>
            </a:r>
            <a:endParaRPr lang="cs-CZ" dirty="0"/>
          </a:p>
          <a:p>
            <a:r>
              <a:rPr lang="cs-CZ" dirty="0" err="1"/>
              <a:t>Microbe</a:t>
            </a:r>
            <a:r>
              <a:rPr lang="cs-CZ" dirty="0"/>
              <a:t> </a:t>
            </a:r>
            <a:r>
              <a:rPr lang="cs-CZ" dirty="0" err="1"/>
              <a:t>toxins</a:t>
            </a:r>
            <a:endParaRPr lang="cs-CZ" dirty="0"/>
          </a:p>
          <a:p>
            <a:endParaRPr lang="cs-CZ" dirty="0"/>
          </a:p>
          <a:p>
            <a:r>
              <a:rPr lang="cs-CZ" dirty="0"/>
              <a:t>Food </a:t>
            </a:r>
            <a:r>
              <a:rPr lang="cs-CZ" dirty="0" err="1"/>
              <a:t>containers</a:t>
            </a:r>
            <a:r>
              <a:rPr lang="cs-CZ" dirty="0"/>
              <a:t>, </a:t>
            </a:r>
            <a:r>
              <a:rPr lang="cs-CZ" dirty="0" err="1"/>
              <a:t>coatings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9F97EF-B549-8323-3A81-70E661EE0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291" y="1162844"/>
            <a:ext cx="340995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79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DD740B-F997-B89F-AA89-A15D5F84B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Medication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53E5AA-D3CD-FB60-4871-7B7ADBA66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Regular</a:t>
            </a:r>
            <a:r>
              <a:rPr lang="cs-CZ" dirty="0"/>
              <a:t> </a:t>
            </a:r>
            <a:r>
              <a:rPr lang="cs-CZ" dirty="0" err="1"/>
              <a:t>checkups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9E6E1FA-F1C7-9A00-FD0D-F366FE342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336" y="2980267"/>
            <a:ext cx="6068131" cy="356262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BD74521-966D-45F1-CDAB-344CDC0F0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338" y="2980267"/>
            <a:ext cx="5077883" cy="337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95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FB0E84-4E4B-4E06-4EA9-C64A7EEB1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Personal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preferences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442B1A-05D9-F696-2A36-E061A4B9F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Unhelathy</a:t>
            </a:r>
            <a:r>
              <a:rPr lang="cs-CZ" dirty="0"/>
              <a:t> diet</a:t>
            </a:r>
          </a:p>
          <a:p>
            <a:r>
              <a:rPr lang="cs-CZ" dirty="0" err="1"/>
              <a:t>Drugs</a:t>
            </a:r>
            <a:r>
              <a:rPr lang="cs-CZ" dirty="0"/>
              <a:t> </a:t>
            </a:r>
            <a:r>
              <a:rPr lang="cs-CZ" dirty="0" err="1"/>
              <a:t>legal</a:t>
            </a:r>
            <a:r>
              <a:rPr lang="cs-CZ" dirty="0"/>
              <a:t> / no </a:t>
            </a:r>
            <a:r>
              <a:rPr lang="cs-CZ" dirty="0" err="1"/>
              <a:t>legal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7AE4789-74EE-98A0-54B6-2375BD424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67" y="3326414"/>
            <a:ext cx="4154488" cy="276462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FC02CA9-AF12-6DF5-72BA-1A65FF09E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045" y="3326414"/>
            <a:ext cx="4154488" cy="276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77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6BD04C-58AB-98E2-7F6E-FF4DC3BD5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178" y="2103437"/>
            <a:ext cx="10515600" cy="1325563"/>
          </a:xfrm>
        </p:spPr>
        <p:txBody>
          <a:bodyPr/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Thank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you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for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your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attention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750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6EEF98-6765-EBD8-43E2-D17A4D9D7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Synopsis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7FBE87-EA0B-A52B-1187-1D4E0EA31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Where</a:t>
            </a:r>
            <a:r>
              <a:rPr lang="cs-CZ" dirty="0"/>
              <a:t> are </a:t>
            </a:r>
            <a:r>
              <a:rPr lang="cs-CZ" dirty="0" err="1"/>
              <a:t>harmfull</a:t>
            </a:r>
            <a:r>
              <a:rPr lang="cs-CZ" dirty="0"/>
              <a:t> </a:t>
            </a:r>
            <a:r>
              <a:rPr lang="cs-CZ" dirty="0" err="1"/>
              <a:t>substances</a:t>
            </a:r>
            <a:r>
              <a:rPr lang="cs-CZ" dirty="0"/>
              <a:t> </a:t>
            </a:r>
          </a:p>
          <a:p>
            <a:r>
              <a:rPr lang="cs-CZ" dirty="0" err="1"/>
              <a:t>How</a:t>
            </a:r>
            <a:r>
              <a:rPr lang="cs-CZ" dirty="0"/>
              <a:t> to </a:t>
            </a:r>
            <a:r>
              <a:rPr lang="cs-CZ" dirty="0" err="1"/>
              <a:t>reduce</a:t>
            </a:r>
            <a:r>
              <a:rPr lang="cs-CZ" dirty="0"/>
              <a:t> </a:t>
            </a:r>
            <a:r>
              <a:rPr lang="cs-CZ" dirty="0" err="1"/>
              <a:t>impact</a:t>
            </a:r>
            <a:r>
              <a:rPr lang="cs-CZ" dirty="0"/>
              <a:t> on </a:t>
            </a:r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bodies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2250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C7DF01-8F65-65EC-7B70-73A5AE806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dose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makes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poison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F880F0-8551-8FEA-6A35-FB2AA301ED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“All things are poison and nothing is without poison; only the dose makes a thing not a poison.” </a:t>
            </a:r>
            <a:r>
              <a:rPr lang="en-US" i="1" dirty="0"/>
              <a:t>Paracelsus</a:t>
            </a:r>
            <a:r>
              <a:rPr lang="cs-CZ" i="1" dirty="0"/>
              <a:t> </a:t>
            </a:r>
            <a:r>
              <a:rPr lang="cs-CZ" dirty="0"/>
              <a:t>16th </a:t>
            </a:r>
            <a:r>
              <a:rPr lang="cs-CZ" dirty="0" err="1"/>
              <a:t>century</a:t>
            </a:r>
            <a:endParaRPr lang="en-US" dirty="0"/>
          </a:p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E5A0E0C-8424-C75C-E271-563B1054F5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8B6878-BD47-9A92-FDFE-EAF2C0325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25625"/>
            <a:ext cx="2953103" cy="394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1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9DD1D6-8BC1-F20A-4A31-5E8450B9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Factors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toxicity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A7F828-B7E5-F480-E1A3-BE82EC5ABC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err="1">
                <a:latin typeface="proxima-nova"/>
              </a:rPr>
              <a:t>Chemical</a:t>
            </a:r>
            <a:r>
              <a:rPr lang="cs-CZ" dirty="0">
                <a:latin typeface="proxima-nova"/>
              </a:rPr>
              <a:t> </a:t>
            </a:r>
            <a:r>
              <a:rPr lang="cs-CZ" dirty="0" err="1">
                <a:latin typeface="proxima-nova"/>
              </a:rPr>
              <a:t>properties</a:t>
            </a:r>
            <a:endParaRPr lang="cs-CZ" dirty="0">
              <a:latin typeface="proxima-nova"/>
            </a:endParaRPr>
          </a:p>
          <a:p>
            <a:r>
              <a:rPr lang="cs-CZ" dirty="0" err="1">
                <a:latin typeface="proxima-nova"/>
              </a:rPr>
              <a:t>Solubility</a:t>
            </a:r>
            <a:endParaRPr lang="cs-CZ" dirty="0">
              <a:latin typeface="proxima-nova"/>
            </a:endParaRPr>
          </a:p>
          <a:p>
            <a:r>
              <a:rPr lang="cs-CZ" b="0" i="0" dirty="0" err="1">
                <a:effectLst/>
                <a:latin typeface="proxima-nova"/>
              </a:rPr>
              <a:t>Evaporation</a:t>
            </a:r>
            <a:endParaRPr lang="cs-CZ" b="0" i="0" dirty="0">
              <a:effectLst/>
              <a:latin typeface="proxima-nova"/>
            </a:endParaRPr>
          </a:p>
          <a:p>
            <a:pPr marL="0" indent="0" algn="l">
              <a:buNone/>
            </a:pPr>
            <a:endParaRPr lang="cs-CZ" dirty="0">
              <a:latin typeface="proxima-nova"/>
            </a:endParaRPr>
          </a:p>
          <a:p>
            <a:r>
              <a:rPr lang="cs-CZ" b="0" i="0" dirty="0">
                <a:effectLst/>
                <a:latin typeface="proxima-nova"/>
              </a:rPr>
              <a:t>Environment</a:t>
            </a:r>
          </a:p>
          <a:p>
            <a:pPr marL="0" indent="0" algn="l">
              <a:buNone/>
            </a:pPr>
            <a:endParaRPr lang="cs-CZ" dirty="0">
              <a:latin typeface="proxima-nova"/>
            </a:endParaRPr>
          </a:p>
          <a:p>
            <a:r>
              <a:rPr lang="cs-CZ" dirty="0" err="1">
                <a:latin typeface="proxima-nova"/>
              </a:rPr>
              <a:t>Individual</a:t>
            </a:r>
            <a:r>
              <a:rPr lang="cs-CZ" dirty="0">
                <a:latin typeface="proxima-nova"/>
              </a:rPr>
              <a:t> </a:t>
            </a:r>
            <a:r>
              <a:rPr lang="cs-CZ" dirty="0" err="1">
                <a:latin typeface="proxima-nova"/>
              </a:rPr>
              <a:t>physical</a:t>
            </a:r>
            <a:r>
              <a:rPr lang="cs-CZ" dirty="0">
                <a:latin typeface="proxima-nova"/>
              </a:rPr>
              <a:t> </a:t>
            </a:r>
            <a:r>
              <a:rPr lang="cs-CZ" dirty="0" err="1">
                <a:latin typeface="proxima-nova"/>
              </a:rPr>
              <a:t>condition</a:t>
            </a:r>
            <a:endParaRPr lang="en-US" b="0" i="0" dirty="0">
              <a:effectLst/>
              <a:latin typeface="proxima-nova"/>
            </a:endParaRPr>
          </a:p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A962C3E-3118-9B71-8DD0-6775E544AF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E537552-25C4-4683-0415-A482D8D56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581" y="1336675"/>
            <a:ext cx="51562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4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EEF563-DC3E-AAB9-B9F1-33902A656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Input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870387-A774-3FF2-487F-8C3B577536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Airways</a:t>
            </a:r>
          </a:p>
          <a:p>
            <a:r>
              <a:rPr lang="cs-CZ" dirty="0"/>
              <a:t>Oral</a:t>
            </a:r>
          </a:p>
          <a:p>
            <a:r>
              <a:rPr lang="cs-CZ" dirty="0"/>
              <a:t>Skin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162B731-2164-A944-4EF0-6548FF5529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90378" y="1825625"/>
            <a:ext cx="43452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92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E0E29E-01EA-9C2E-C853-75724F84C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solidFill>
                  <a:schemeClr val="accent6">
                    <a:lumMod val="75000"/>
                  </a:schemeClr>
                </a:solidFill>
              </a:rPr>
              <a:t>Output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A2F3BA-BCC5-A04F-0AE0-A09FB1C27D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Metabolism</a:t>
            </a:r>
            <a:endParaRPr lang="cs-CZ" dirty="0"/>
          </a:p>
          <a:p>
            <a:r>
              <a:rPr lang="cs-CZ" dirty="0"/>
              <a:t>Urine, digestive </a:t>
            </a:r>
            <a:r>
              <a:rPr lang="cs-CZ" dirty="0" err="1"/>
              <a:t>system</a:t>
            </a:r>
            <a:r>
              <a:rPr lang="cs-CZ" dirty="0"/>
              <a:t>, </a:t>
            </a:r>
            <a:r>
              <a:rPr lang="cs-CZ" dirty="0" err="1"/>
              <a:t>sweat</a:t>
            </a:r>
            <a:r>
              <a:rPr lang="cs-CZ" dirty="0"/>
              <a:t>,</a:t>
            </a:r>
          </a:p>
          <a:p>
            <a:pPr marL="0" indent="0">
              <a:buNone/>
            </a:pPr>
            <a:r>
              <a:rPr lang="cs-CZ" dirty="0"/>
              <a:t>   </a:t>
            </a:r>
            <a:r>
              <a:rPr lang="cs-CZ" dirty="0" err="1"/>
              <a:t>breath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Storage</a:t>
            </a:r>
            <a:r>
              <a:rPr lang="cs-CZ" dirty="0"/>
              <a:t> in </a:t>
            </a:r>
            <a:r>
              <a:rPr lang="cs-CZ" dirty="0" err="1"/>
              <a:t>tissues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D9F746D-1CD0-2F98-3069-E2BCBF8B10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33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D1A9A5-A3F0-472F-4DFD-1A433C90F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Exposed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everywere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76E011-77BB-A6EA-5353-5111C9E08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Environment</a:t>
            </a:r>
          </a:p>
          <a:p>
            <a:r>
              <a:rPr lang="cs-CZ" dirty="0" err="1"/>
              <a:t>Workplace</a:t>
            </a:r>
            <a:endParaRPr lang="cs-CZ" dirty="0"/>
          </a:p>
          <a:p>
            <a:r>
              <a:rPr lang="cs-CZ" dirty="0" err="1"/>
              <a:t>Home</a:t>
            </a:r>
            <a:endParaRPr lang="cs-CZ" dirty="0"/>
          </a:p>
          <a:p>
            <a:r>
              <a:rPr lang="cs-CZ" dirty="0"/>
              <a:t>Food</a:t>
            </a:r>
          </a:p>
          <a:p>
            <a:r>
              <a:rPr lang="cs-CZ" dirty="0" err="1"/>
              <a:t>Personal</a:t>
            </a:r>
            <a:r>
              <a:rPr lang="cs-CZ" dirty="0"/>
              <a:t> </a:t>
            </a:r>
            <a:r>
              <a:rPr lang="cs-CZ" dirty="0" err="1"/>
              <a:t>preferences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AE7075-AC1D-64EB-43FB-690C8BBC7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422" y="1690688"/>
            <a:ext cx="3983918" cy="208491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9C72E42-A0EC-4CAC-3FCA-D94C5FE60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927" y="3727450"/>
            <a:ext cx="2813129" cy="285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2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7D7AF8-81B0-C74A-63EE-ADFBAA228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Environment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B161EE-E8B9-C55B-E843-8DA36E6722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200" b="1" dirty="0"/>
              <a:t>Air</a:t>
            </a:r>
          </a:p>
          <a:p>
            <a:r>
              <a:rPr lang="cs-CZ" dirty="0" err="1"/>
              <a:t>NOx</a:t>
            </a:r>
            <a:r>
              <a:rPr lang="cs-CZ" dirty="0"/>
              <a:t>, </a:t>
            </a:r>
            <a:r>
              <a:rPr lang="cs-CZ" dirty="0" err="1"/>
              <a:t>SOx</a:t>
            </a:r>
            <a:r>
              <a:rPr lang="cs-CZ" dirty="0"/>
              <a:t>, PM 2,5, </a:t>
            </a:r>
            <a:r>
              <a:rPr lang="cs-CZ" dirty="0" err="1"/>
              <a:t>combustion</a:t>
            </a:r>
            <a:r>
              <a:rPr lang="cs-CZ" dirty="0"/>
              <a:t>, </a:t>
            </a:r>
            <a:r>
              <a:rPr lang="cs-CZ" dirty="0" err="1"/>
              <a:t>heavy</a:t>
            </a:r>
            <a:r>
              <a:rPr lang="cs-CZ" dirty="0"/>
              <a:t> </a:t>
            </a:r>
            <a:r>
              <a:rPr lang="cs-CZ" dirty="0" err="1"/>
              <a:t>traffic</a:t>
            </a:r>
            <a:endParaRPr lang="cs-CZ" dirty="0"/>
          </a:p>
          <a:p>
            <a:r>
              <a:rPr lang="cs-CZ" dirty="0" err="1"/>
              <a:t>indoor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materials</a:t>
            </a:r>
            <a:r>
              <a:rPr lang="cs-CZ" dirty="0"/>
              <a:t>, </a:t>
            </a:r>
            <a:r>
              <a:rPr lang="cs-CZ" dirty="0" err="1"/>
              <a:t>furniture</a:t>
            </a:r>
            <a:r>
              <a:rPr lang="cs-CZ" dirty="0"/>
              <a:t>, </a:t>
            </a:r>
            <a:r>
              <a:rPr lang="cs-CZ" dirty="0" err="1"/>
              <a:t>moulds</a:t>
            </a:r>
            <a:r>
              <a:rPr lang="cs-CZ" dirty="0"/>
              <a:t>, </a:t>
            </a:r>
            <a:r>
              <a:rPr lang="cs-CZ" dirty="0" err="1"/>
              <a:t>asbestos</a:t>
            </a:r>
            <a:endParaRPr lang="cs-CZ" dirty="0"/>
          </a:p>
          <a:p>
            <a:r>
              <a:rPr lang="cs-CZ" b="1" dirty="0" err="1"/>
              <a:t>Water</a:t>
            </a:r>
            <a:r>
              <a:rPr lang="cs-CZ" b="1" dirty="0"/>
              <a:t> </a:t>
            </a:r>
          </a:p>
          <a:p>
            <a:r>
              <a:rPr lang="cs-CZ" dirty="0" err="1"/>
              <a:t>Tap</a:t>
            </a:r>
            <a:r>
              <a:rPr lang="cs-CZ" dirty="0"/>
              <a:t> </a:t>
            </a:r>
            <a:r>
              <a:rPr lang="cs-CZ" dirty="0" err="1"/>
              <a:t>water</a:t>
            </a:r>
            <a:endParaRPr lang="cs-CZ" dirty="0"/>
          </a:p>
          <a:p>
            <a:r>
              <a:rPr lang="cs-CZ" b="1" dirty="0" err="1"/>
              <a:t>Soil</a:t>
            </a:r>
            <a:endParaRPr lang="cs-CZ" b="1" dirty="0"/>
          </a:p>
          <a:p>
            <a:r>
              <a:rPr lang="cs-CZ" dirty="0"/>
              <a:t>Radon, </a:t>
            </a:r>
            <a:r>
              <a:rPr lang="cs-CZ" dirty="0" err="1"/>
              <a:t>heavy</a:t>
            </a:r>
            <a:r>
              <a:rPr lang="cs-CZ" dirty="0"/>
              <a:t> metals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C370DF-6258-E910-5816-ADA8B484AC6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1206" y="1777268"/>
            <a:ext cx="5838371" cy="324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0687489-BA1B-28E8-27E9-373C750FC563}"/>
              </a:ext>
            </a:extLst>
          </p:cNvPr>
          <p:cNvSpPr txBox="1"/>
          <p:nvPr/>
        </p:nvSpPr>
        <p:spPr>
          <a:xfrm>
            <a:off x="5749675" y="5415593"/>
            <a:ext cx="16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Ostrava-Přívoz</a:t>
            </a:r>
          </a:p>
        </p:txBody>
      </p:sp>
    </p:spTree>
    <p:extLst>
      <p:ext uri="{BB962C8B-B14F-4D97-AF65-F5344CB8AC3E}">
        <p14:creationId xmlns:p14="http://schemas.microsoft.com/office/powerpoint/2010/main" val="1357940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D07213-D366-8E38-ECAE-CD1470C0E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Solution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 as a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</a:rPr>
              <a:t>individual</a:t>
            </a:r>
            <a:endParaRPr lang="cs-CZ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E483CB-49AB-C24A-9126-A53F0C554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04AE85E-8956-81DA-EF18-E795EB470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5815056" cy="43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7699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8836</TotalTime>
  <Words>237</Words>
  <Application>Microsoft Office PowerPoint</Application>
  <PresentationFormat>Širokoúhlá obrazovka</PresentationFormat>
  <Paragraphs>88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proxima-nova</vt:lpstr>
      <vt:lpstr>Motiv Office</vt:lpstr>
      <vt:lpstr>Harmful substances for our health</vt:lpstr>
      <vt:lpstr>Synopsis</vt:lpstr>
      <vt:lpstr>The dose makes poison</vt:lpstr>
      <vt:lpstr>Factors of toxicity</vt:lpstr>
      <vt:lpstr>Input</vt:lpstr>
      <vt:lpstr>Output</vt:lpstr>
      <vt:lpstr>Exposed everywere</vt:lpstr>
      <vt:lpstr>Environment</vt:lpstr>
      <vt:lpstr>Solution as a individual</vt:lpstr>
      <vt:lpstr>Solution</vt:lpstr>
      <vt:lpstr>As a member of society</vt:lpstr>
      <vt:lpstr>As a member of society</vt:lpstr>
      <vt:lpstr>Workplace / home</vt:lpstr>
      <vt:lpstr>Make a choice, educate yourself</vt:lpstr>
      <vt:lpstr>Protection</vt:lpstr>
      <vt:lpstr>Food</vt:lpstr>
      <vt:lpstr>Medication</vt:lpstr>
      <vt:lpstr>Personal preferences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Kateřina Schmidtová</dc:creator>
  <cp:lastModifiedBy>Kateřina Schmidtová</cp:lastModifiedBy>
  <cp:revision>48</cp:revision>
  <dcterms:created xsi:type="dcterms:W3CDTF">2024-11-01T21:58:46Z</dcterms:created>
  <dcterms:modified xsi:type="dcterms:W3CDTF">2024-11-10T10:21:52Z</dcterms:modified>
</cp:coreProperties>
</file>